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48286-7500-6348-A881-3EC29E5DC437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7A9A98-1AD9-414C-9AC8-9B49DB87C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963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A9A98-1AD9-414C-9AC8-9B49DB87C5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07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8E9C2-5423-354A-9962-6007FEF3C7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A5AD8A-11B8-2146-A3B2-EB1447CB62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C389F-2BDA-6442-BB22-C848EEB59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329B6-FD5B-3F45-ABB4-04EA96930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F03F9-0F86-EA49-8745-53C324143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459BD-0174-014D-BA29-FE494A4B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98DF8-27BD-B34F-BF08-E48118E4C3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ED981-500D-FB40-9592-4A36FF169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070B0-93B1-C34C-8239-2BCFBBF32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8CED0-4757-8D49-9960-E9A04E7B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90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BEB0CE-0170-5B48-89D3-86F7436411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9399FD-B428-9D47-91C2-E3C0E0B0A3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FB632-095C-F84D-BC8E-8A0C20BA6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15083-BD90-BE4B-8421-EB21FE5AB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5ADCB-4B54-9F43-9293-EB35192D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17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FEAE0-E065-5949-AE86-B1ED4F574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79168-839C-A84F-924C-E2CB614D1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080D-A8FE-9345-9D11-7A9C9A9AA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F6FCA-4A26-6141-B962-06837CC3E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898C2-F579-0C44-A31C-4E0421077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91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A404C-25D0-0640-AA16-7A62F20E9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BBFBF-7318-8348-825C-4FD0B48CD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5D8B6-89B3-484D-84A3-63B14FA2B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218D4-635A-2640-A6B0-A4430D167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A3C35-5EEB-1243-A4B4-5A2CA7696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65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26B55-8380-0044-AAC3-729C6B394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D5B11-A36E-B648-A099-10D724E0ED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D488C7-6061-5B46-B9DE-4F0E76384A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D5F92-684B-D14E-BA4F-F93E97AD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C17AEF-088A-DD43-97EC-AB04CB18E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0FC0E-5CCF-7544-BE69-9D1DD4ABD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64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4D60F-5571-E045-8408-88AEB3C5A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922B2-F22D-E14B-B05D-C0FCB3096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0AB56-C0E3-644E-BB36-D2FD29564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26CD22-B310-CA40-A5D7-1F330BE71D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72074E-50AE-E642-A5C8-8E0C313B80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6CDCCD-B4A4-6E48-BAD5-431DE8378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0B9573-D4AD-C94F-BCBD-0C7964C69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A3ED58-F578-8047-81E8-2602AE61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9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BDDBE-E2C4-DE4B-99AF-6A513AAE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95304-0812-7F47-BD22-8EDFF3BB1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DBF761-DC70-494C-9325-DBAC5BB65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631CC0-927C-5F41-89B6-1927E4612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61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8B21E9-770E-7449-B3EE-6F98DFA2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2DF37-4C65-0B41-9303-43A3C8C70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32F2F-9DFB-2E42-AF34-111427303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115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FFD84-032C-6A4E-B2F4-EE771B09E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B5EE8-F15E-3F4D-89B5-324BD7267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FF424-CC7A-824B-BEBB-D82ED7B23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8D102B-AD55-6E4B-9B7D-EE13312E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976725-55F3-B24A-BD0D-EFD5D5B90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841387-FBF5-6B40-A0A7-BAEE023DE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85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33910-DF49-964A-87B4-4F7D9DFCD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6597AF-9C75-0B47-B4D3-61ABBF1007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0E997-5F05-3346-AC61-328E1B383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42A28-A3D0-9248-97B7-FDC00EE64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007DBB-513E-5E4F-AFBB-466F57BAD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E740E-BF30-EE42-AFB7-7FA9832F8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65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FA6E83-E3EC-D34A-97A3-7B9B24B93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8C0033-B50D-5B4F-8845-18778CB17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78519-ECF2-8242-AAD0-B9EDAD11F2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D8BD3-01BD-3A44-9C48-E23E64AA27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FF294-0611-1846-8283-3127191E4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16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channel/UCQYMhOMi_Cdj1CEAU-fv80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AF4EF0-311B-FA4F-AC1F-4AA29493B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02734"/>
            <a:ext cx="10905066" cy="545253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55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14CD2D-77D4-754F-99A1-01196E8D3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99" y="643467"/>
            <a:ext cx="10817601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22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08E07-9674-9247-BA95-20A6CCC9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661839"/>
            <a:ext cx="10905066" cy="553432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81439F-9B46-AA4D-90A4-93E0C3C6C4F5}"/>
              </a:ext>
            </a:extLst>
          </p:cNvPr>
          <p:cNvSpPr/>
          <p:nvPr/>
        </p:nvSpPr>
        <p:spPr>
          <a:xfrm>
            <a:off x="3342340" y="6308024"/>
            <a:ext cx="357625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IN" dirty="0"/>
              <a:t>Courtesy :  </a:t>
            </a:r>
            <a:r>
              <a:rPr lang="en-IN" dirty="0">
                <a:effectLst/>
                <a:hlinkClick r:id="rId4"/>
              </a:rPr>
              <a:t>Neso Academy</a:t>
            </a:r>
            <a:endParaRPr lang="en-IN" dirty="0">
              <a:effectLst/>
            </a:endParaRPr>
          </a:p>
          <a:p>
            <a:pPr algn="ctr"/>
            <a:br>
              <a:rPr lang="en-IN" dirty="0"/>
            </a:br>
            <a:r>
              <a:rPr lang="en-IN" dirty="0"/>
              <a:t> </a:t>
            </a:r>
            <a:endParaRPr lang="en-GB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59684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394C4-F386-DC4B-9F7F-6D9C7DA2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61728"/>
            <a:ext cx="10905066" cy="4934543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38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3A7F7-E133-5B41-B5B5-EAD2A33FE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07203"/>
            <a:ext cx="10905066" cy="5043592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84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C3B88E-66E0-E847-B8C8-7C64E77E9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8"/>
            <a:ext cx="10905066" cy="5561583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7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F25D5F-C425-D348-B010-CBF747655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99" y="643467"/>
            <a:ext cx="10817601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38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732D12-348F-354F-9454-92D1B48C3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02734"/>
            <a:ext cx="10905066" cy="545253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7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A9424-61DD-7A4C-BA7D-E6312771A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16" y="643467"/>
            <a:ext cx="10870368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12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030F1-08BA-264B-8820-7F50BC65A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u="sng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Display Polynomial</a:t>
            </a:r>
            <a:br>
              <a:rPr lang="en-US" sz="36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endParaRPr lang="en-US" sz="3600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37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B857EA-388B-8F4B-95FE-6F8E0B5E3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8"/>
            <a:ext cx="10905066" cy="5561583"/>
          </a:xfrm>
          <a:prstGeom prst="rect">
            <a:avLst/>
          </a:prstGeom>
          <a:ln>
            <a:noFill/>
          </a:ln>
        </p:spPr>
      </p:pic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50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10</Words>
  <Application>Microsoft Macintosh PowerPoint</Application>
  <PresentationFormat>Widescreen</PresentationFormat>
  <Paragraphs>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Display Polynomial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PRSSV Raju</dc:creator>
  <cp:lastModifiedBy>PRSSV Raju</cp:lastModifiedBy>
  <cp:revision>2</cp:revision>
  <dcterms:created xsi:type="dcterms:W3CDTF">2021-12-19T09:13:03Z</dcterms:created>
  <dcterms:modified xsi:type="dcterms:W3CDTF">2021-12-19T10:10:33Z</dcterms:modified>
</cp:coreProperties>
</file>

<file path=docProps/thumbnail.jpeg>
</file>